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1A1D5A9F-7E24-4666-B287-442F2A3A7D6C}">
          <p14:sldIdLst>
            <p14:sldId id="256"/>
          </p14:sldIdLst>
        </p14:section>
        <p14:section name="Раздел без заголовка" id="{80DC78C9-FAC7-48A8-8825-A7583D5F4079}">
          <p14:sldIdLst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5" autoAdjust="0"/>
    <p:restoredTop sz="94660"/>
  </p:normalViewPr>
  <p:slideViewPr>
    <p:cSldViewPr>
      <p:cViewPr varScale="1">
        <p:scale>
          <a:sx n="68" d="100"/>
          <a:sy n="68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6B91C6-DA34-4447-94C9-307406117CC6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31B7CA-84E2-4E15-AB45-09CE8942F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дошкольное образовательное учреждение города Новосибирска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№478 комбинированного вида»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на тему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«Общие положения ФГОС ДО»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 по вопросу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дошкольного образования в контексте ФГОС ДО»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Выступление подготовила: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Николенко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Ольга Валерьевна, учитель-логопед первой квалификационной категории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405178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941568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Понимание (рассмотрение) детства, как периода жизни человека, значимого самого по себе, без всяких условий. Данный период не является каким-то переходным или подготовительным к последующей жизни, а значим тем, что, где и как происходит с маленьким человеком сейчас.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сохранения уникальности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самоценности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детства, как важного этапа в общем развитии 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0633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832648"/>
          </a:xfrm>
        </p:spPr>
        <p:txBody>
          <a:bodyPr>
            <a:normAutofit fontScale="25000" lnSpcReduction="20000"/>
          </a:bodyPr>
          <a:lstStyle/>
          <a:p>
            <a:pPr marL="256032" lvl="1" indent="0">
              <a:lnSpc>
                <a:spcPct val="120000"/>
              </a:lnSpc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Данный принцип предполагает полноценное проживание ребенком всех этапов детства (младенческого, раннего, дошкольного), сохранение детства, как внутреннего состояния комфорта, защищенности, уверенности ребенка  в своих силах, реализацию принципа развивающего образования, в соответствии с которым главной целью дошкольного образования является развитие ребенка. Для этого должны быть обеспечены следующие психолого-педагогические условия:  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способностях;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в образовательном процессе форм  и методов работы с детьми, соответствующих их психолого-возрастным 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развития;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педагогами положительного, доброжелательного отношения детей друг к другу и взаимодействия детей в разных видах деятельности;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инициативы и самостоятельности детей в специфических видах деятельности;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возможность выбора детьми материалов, видов активности, участников совместной деятельности и общения;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защита детей от всех форм физического и психического насилия;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56032" lvl="1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6032" lvl="1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полноценного проживания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всех этапов дошкольного детства, амплификации (обогащения) детского развития.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595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532859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6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развития – сложившаяся система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взаимоотношений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 окружающим социальным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миром. Создание социальной ситуации развития для участников образовательных отношений является результатом  выполнения требований к  психолого-педагогическим, кадровым, материально-техническим и финансовым условиям реализации Программы, а также к организации развивающей предметно-пространственной среды. ФГОС дошкольного образования предъявляют требования к содержанию ОП по данному направлению. Содержание Программы должно отражать следующие аспекты социальной ситуации развития ребенка дошкольного возраста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предметно-пространственная развивающая образовательная среда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 взаимодействия со взрослыми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 взаимодействия с другими детьми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отношений ребенка к миру, к другим людям, к себе самому.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Один из главных принципов реализации  Программы – адекватность возрасту. В соответствии с указанным принципом  ведущими видами деятельности детей являются: в младенческом возрасте – непосредственное эмоциональное общение, в раннем – предметная деятельность, в дошкольном – игра.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Программа должна реализовать личностный подход, который предполагает отношение к каждому ребенку как к самостоятельной ценности, принятие его таким, каков он есть. Личностный подход предусматривает утверждение в образовательном  процессе  субъект-субъектных (партнерских) отношений между взрослыми и детьми, гибкое реагирование педагога на образовательные потребности  детей.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Индивидуализация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– построение образовательного процесса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84784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Принцип создания благоприятной социальной ситуации развития каждого ребенка в соответствии с его возрастными и индивидуальными особенностями и склонностями.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54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5"/>
            <a:ext cx="8013576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Принцип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и сотрудничества детей и взрослых в процессе развития детей и их взаимодействия с людьми, культурой и окружающим миром.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реализации Программы необходимо установление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субъект-субъектных (партнерских)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всех участников, в первую очередь, взрослых (педагогов, родителей) и детей.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если не полностью равноправны, то равноценны (равны по качеству), так как любой человек, независимо от возраста и положения, есть высшая цель и высшая ценность в парадигме гуманистической педагогики – педагогики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сотрудничества. Это рассматривается, как обращенность к личности ребенка через неукоснительное соблюдение его прав, обеспечение его интересов, удовлетворение его потребностей, т.е. становление в каждом ребенке его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субъектности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Важно, чтобы в ходе образовательного процесса дошкольник реализовал собственные потребности и мотивы. Поэтому необходимо помнить о необходимости мотивации всего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(ребенок усваивает образовательный материал только тогда, когда тот для него из объективного (существующего независимо от человека) становится субъективным (личностно значимым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)). В этом случае активность ребенка разворачивается по его собственной логике.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347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976664"/>
          </a:xfrm>
        </p:spPr>
        <p:txBody>
          <a:bodyPr>
            <a:normAutofit fontScale="25000" lnSpcReduction="20000"/>
          </a:bodyPr>
          <a:lstStyle/>
          <a:p>
            <a:pPr marL="0" indent="0" defTabSz="72000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defTabSz="720000">
              <a:lnSpc>
                <a:spcPct val="120000"/>
              </a:lnSpc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Социализация – приобщение детей к социокультурным  нормам, традициям семьи, общества и государства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Социальные нормы- это обязанности одного человека по отношению к другому или другим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людям.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 малой группы, большой группы, общества в целом от каждого человека, соблюдающего социальные нормы, определенного поведения. В дошкольном возрасте происходит первичное приобщение к социокультурным  нормам, традициям, общечеловеческим  ценностям (добро, красота, справедливость, ответственность и др.) В обязательной части ООП данный принцип реализуется в различных видах деятельности через решение задач по становлению первичной ценностной ориентации и социализации: </a:t>
            </a:r>
          </a:p>
          <a:p>
            <a:pPr marL="0" indent="0" defTabSz="72000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уважительного отношения и чувства принадлежности к своей семье, малой и большой родине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72000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элементарными общепринятыми нормами и правилами поведения в социуме на основе первичных ценностно-моральных представлений о том, «что такое хорошо и что такое плохо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 defTabSz="72000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основ собственной безопасности и безопасности окружающего мира (в быту, в социуме, в природе)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72000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овладение элементарными нормами и правилами здорового образа жизни (в питании, двигательном режиме, закаливании, при формировании  полезных привычек и др.)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72000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эмоционально-ценностного восприятия произведений искусства, мира природы. 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720000">
              <a:lnSpc>
                <a:spcPct val="120000"/>
              </a:lnSpc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проектирования эффективного образовательного процесса в учреждении необходимо признание главенствующей роли семьи  в воспитании ребенка, где он приобретает главный жизненный опыт, обеспечение преемственности социального развития ребенка на основе учета сложившихся в семье межличностных отношений.</a:t>
            </a:r>
          </a:p>
          <a:p>
            <a:pPr marL="109728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приобщения детей к социокультурным нормам, традициям семьи, общества и государства.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375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партнеры и участники совместной деятельности и взрослые, и дети имеют равные права на проявления инициативы и активности, на выбор деятельности, форму ее осуществления.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организации образовательного процесса - образование через организацию различных видов деятельности детей - является одним из главных способов развития детской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инициативы. Основными видами деятельности в дошкольном возрасте являются общение, предметная деятельность, исследование, разные формы игры, в ходе которых возникают предпосылки учебной деятельности. Данный принцип предполагает возникновение у детей мотивации к познанию, творчеству, при освоении ООП через сказки, игры, исследовательское конструирование, мультфильмы, искусство. Важно, чтобы при этом дети оставались «почемучками».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этого развивающая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среда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и ДОУ должна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содержательно насыщенной, трансформируемой, полифункциональной, вариативной, доступной и безопасной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ФГОС дается описание требований к организации развивающей предметно-пространственной среды.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Ключевой задачей является создание для ребенка социальной ситуации развития.      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Локомотивом развития ребенка служат его совместные действия со взрослыми и с  детьми. Это взаимодействие передает основу проектирования (планирования) в программах тех форм взаимодействия ребенка со сверстниками и со взрослыми, которые по новому варианту стандарта образования должны быть в школе. Это и будет готовностью ребенка к школе.</a:t>
            </a:r>
          </a:p>
          <a:p>
            <a:pPr marL="0" indent="0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/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Принцип формирования познавательных интересов и познавательных действий ребенка через его включение в различные виды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383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373616" cy="46805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Этнокультурное воспитание обеспечивает умение человека действовать в этнокультурном пространстве региона, реализовывать себя на личностном уровне, как активного субъекта диалогических отношений представителей культур, этносов регионов.      Основная цель реализации этого принципа – сохранение, поддержка и углубление гармонизации национальных и межнациональных отношений в полиэтническом регионе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современной социокультурной среды, в том числе особенностей российского общества и основных тенденцией его развития </a:t>
            </a:r>
          </a:p>
          <a:p>
            <a:pPr marL="109728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практической организации деятельности детей данный принцип отражается в следующих правилах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 дошкольников под влиянием всех содержательных направлений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тнокультурного воспитания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воздействия разнообразных средств этнокультуры, приобщение детей к культуре своего народа (родной язык, произведения национальных поэтов, художников, фольклор, народные игры праздники, народные календари, искусство, быт, традиции).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развития – сложившаяся система взаимоотношений ребенка с окружающим социальным миром.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Принцип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этнокультурной и социальной ситуации развития детей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40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923</TotalTime>
  <Words>1133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   Муниципальное казённое дошкольное образовательное учреждение города Новосибирска «Детский сад №478 комбинированного вида»  Круглый стол на тему  «Общие положения ФГОС ДО»  Выступление  по вопросу  «Основные принципы дошкольного образования в контексте ФГОС ДО»  Выступление подготовила: Николенко Ольга Валерьевна, учитель-логопед первой квалификационной категории </vt:lpstr>
      <vt:lpstr> 1.  Принцип сохранения уникальности и самоценности дошкольного детства, как важного этапа в общем развитии человека </vt:lpstr>
      <vt:lpstr>  2.  Принцип полноценного проживания ребенком всех этапов дошкольного детства, амплификации (обогащения) детского развития. </vt:lpstr>
      <vt:lpstr>3.  Принцип создания благоприятной социальной ситуации развития каждого ребенка в соответствии с его возрастными и индивидуальными особенностями и склонностями.</vt:lpstr>
      <vt:lpstr>4.  Принцип содействия и сотрудничества детей и взрослых в процессе развития детей и их взаимодействия с людьми, культурой и окружающим миром. </vt:lpstr>
      <vt:lpstr> 5.  Принцип приобщения детей к социокультурным нормам, традициям семьи, общества и государства. </vt:lpstr>
      <vt:lpstr> 6.  Принцип формирования познавательных интересов и познавательных действий ребенка через его включение в различные виды деятельности. </vt:lpstr>
      <vt:lpstr> 7.  Принцип учета этнокультурной и социальной ситуации развития детей.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дошкольного образования </dc:title>
  <dc:creator>Шнейдер</dc:creator>
  <cp:lastModifiedBy>1</cp:lastModifiedBy>
  <cp:revision>155</cp:revision>
  <dcterms:created xsi:type="dcterms:W3CDTF">2014-10-13T12:33:30Z</dcterms:created>
  <dcterms:modified xsi:type="dcterms:W3CDTF">2017-02-09T04:20:07Z</dcterms:modified>
</cp:coreProperties>
</file>