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1B17C4A-1674-4BE0-BB2E-096A4973585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885995A-BDE2-4A87-82AF-295A461FD8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Нормы речевого развития детей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От 2 до 5 лет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692696"/>
            <a:ext cx="7498080" cy="720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u="sng" dirty="0" smtClean="0">
                <a:latin typeface="Times New Roman" pitchFamily="18" charset="0"/>
                <a:cs typeface="Times New Roman" pitchFamily="18" charset="0"/>
              </a:rPr>
              <a:t>Речевое развитие детей 2 - 3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91246351"/>
              </p:ext>
            </p:extLst>
          </p:nvPr>
        </p:nvGraphicFramePr>
        <p:xfrm>
          <a:off x="323527" y="980728"/>
          <a:ext cx="8568952" cy="5688632"/>
        </p:xfrm>
        <a:graphic>
          <a:graphicData uri="http://schemas.openxmlformats.org/drawingml/2006/table">
            <a:tbl>
              <a:tblPr/>
              <a:tblGrid>
                <a:gridCol w="28560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560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5691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21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Звукопроизношение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Словарный запас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Фразовая речь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65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Все гласные звуки.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Согласные [г], [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], [к],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[м], [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], [б],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[в], [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], [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], [т], [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]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 их мягкие пары.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Должны появиться 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[с’], [л’], [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й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’].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Произношение многих звуков еще далеко от совершенства, так как подвижность мышц языка и губ недостаточно развита. Многие трудные звуки ребенок заменяет более легкими для произношения.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Быстро пополняется пассивный и активный словарь ребенка: к 2 годам он достигает примерно  300 слов, а к 3 годам – до 1000 слов. Кроме существительных и глаголов ребенок все чаще употребляет прилагательные, наречия, предлоги, местоимения.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В 2 года есть фразы, они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не всегда понятны и состоят из двух слов, часто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лепетных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 Например: МАМА, ПИ.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К 3 годам фразы состоят из трех-четырех слов.  Слова во фразах ребёнок может изменять по числам и падежам. Речь ребенка должна быть понятна посторонним. Свои действия он часто сопровождает речью.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28" marR="678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88640"/>
            <a:ext cx="7498080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>Речевое развитие детей 3 - 4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2403965"/>
              </p:ext>
            </p:extLst>
          </p:nvPr>
        </p:nvGraphicFramePr>
        <p:xfrm>
          <a:off x="251521" y="404665"/>
          <a:ext cx="8712967" cy="6344520"/>
        </p:xfrm>
        <a:graphic>
          <a:graphicData uri="http://schemas.openxmlformats.org/drawingml/2006/table">
            <a:tbl>
              <a:tblPr/>
              <a:tblGrid>
                <a:gridCol w="203850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2482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248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2482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140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Звукопроизношение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17" marR="37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Словарный запас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17" marR="37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Грамматический строй речи</a:t>
                      </a:r>
                      <a:endParaRPr lang="ru-RU" sz="16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17" marR="37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Фразовая речь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17" marR="37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2267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Правильно произносятся свистящие звуки [с], [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 и [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]. В этом возрасте  еще не всегда верно произносятся шипящие звуки [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], [ж], [ч’], [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щ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’], они часто заменяются свистящими [с], [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], [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]. Но в 4 года 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группа </a:t>
                      </a:r>
                      <a:r>
                        <a:rPr lang="ru-RU" sz="160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шипящих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должна быть сформирована.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Сонорные [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], [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’], [л]  заменяются звуком [л’], реже [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й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]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17" marR="37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Словарь почти удваивается и составляет примерно 2000 слов. В речи кроме существительных и глаголов все чаще встречаются местоимения (мой, твой, наш), наречия (холодно, вкусно), появляются числительные (один, два). Если раньше ребенок употреблял только качественные прилагательные (мягкий, теплый), то теперь использует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относительные</a:t>
                      </a:r>
                      <a:r>
                        <a:rPr lang="ru-RU" sz="16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притяжательные (мамина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сумка, заячий хвост).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17" marR="37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Грамматический строй речи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еще формируется, поэтому допустимы неверные употребления окончаний, суффиксов, приставок, согласований слов в предложении.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7517" marR="37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Усложняется и построение фраз.</a:t>
                      </a:r>
                      <a:r>
                        <a:rPr lang="ru-RU" sz="1600" dirty="0">
                          <a:solidFill>
                            <a:srgbClr val="11111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 В среднем, в предложении насчитывается 3–5 слов. В четыре года они становятся распространёнными, начинают встречаться сложные конструкции – сложносочинённые и сложноподчинённые предложения. Например: «Кукла хочет кушать, я приготовлю суп», «Когда наступает весна, прилетают птицы».</a:t>
                      </a:r>
                      <a:endParaRPr lang="ru-RU" sz="16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 ребенок не всегда может связно и понятно рассказать, что он видел на улице, пересказать сказку.</a:t>
                      </a:r>
                      <a:endParaRPr lang="ru-RU" sz="16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517" marR="3751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i="1" u="sng" dirty="0" smtClean="0">
                <a:latin typeface="Times New Roman" pitchFamily="18" charset="0"/>
                <a:cs typeface="Times New Roman" pitchFamily="18" charset="0"/>
              </a:rPr>
              <a:t>Речевое развитие детей 4 - 5 лет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2174421"/>
              </p:ext>
            </p:extLst>
          </p:nvPr>
        </p:nvGraphicFramePr>
        <p:xfrm>
          <a:off x="251520" y="476673"/>
          <a:ext cx="8784976" cy="6197938"/>
        </p:xfrm>
        <a:graphic>
          <a:graphicData uri="http://schemas.openxmlformats.org/drawingml/2006/table">
            <a:tbl>
              <a:tblPr/>
              <a:tblGrid>
                <a:gridCol w="267664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40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7429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74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Звукопроизношение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958" marR="46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Словарный запас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958" marR="46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Грамматический строй речи и связная речь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958" marR="46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6109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Дети данного возраста овладевают четким и чистым произношением шипящих звуков [ш], [ж], [ч’], [щ’], многие начинают верно произносить звуки [р], [р’], [л], но еще не всегда умеют употреблять их во всех словах. 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 норме пятилетние дети должны научиться четко произносить все звуки в составе слов и предложений.</a:t>
                      </a:r>
                      <a:endParaRPr lang="ru-RU" sz="180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58" marR="46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Увеличение активного словаря (к пяти годам он достигает 3000 слов) дает возможность ребенку точнее излагать свои мысли, свободно общаться как с взрослыми, так и с детьми. Если пятилетний ребенок не знает, как назвать тот или иной предмет, то он, стремясь найти подходящее слово, создает свои слова.</a:t>
                      </a:r>
                      <a:endParaRPr lang="ru-RU" sz="18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6958" marR="46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Грамматический строй речи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еще формируется, поэтому допустимы неверные употребления окончаний, суффиксов, приставок, согласований слов в предложении.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270510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Дети начинают овладевать монологической речью. Ребенок среднего дошкольного возраста должен уметь связно рассказать о событиях из собственной жизни, описать животных или заменяющие их игрушки, рассказать об изображенном событии на картинке или на серии картинок. Он в состоянии пересказать знакомый текст. Свои ответы ребенок строит из 2—3 и более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фраз,</a:t>
                      </a:r>
                      <a:r>
                        <a:rPr lang="ru-RU" sz="1800" b="1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 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все чаще его речь включает сложносочиненные и сложноподчиненные предложения.</a:t>
                      </a:r>
                      <a:endParaRPr lang="ru-RU" sz="1800" dirty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6958" marR="4695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50</TotalTime>
  <Words>476</Words>
  <Application>Microsoft Office PowerPoint</Application>
  <PresentationFormat>Экран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Нормы речевого развития детей </vt:lpstr>
      <vt:lpstr>Речевое развитие детей 2 - 3 лет </vt:lpstr>
      <vt:lpstr>Речевое развитие детей 3 - 4 лет </vt:lpstr>
      <vt:lpstr>Речевое развитие детей 4 - 5 лет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Нормы речевого развития детей</dc:title>
  <dc:creator>1</dc:creator>
  <cp:lastModifiedBy>1</cp:lastModifiedBy>
  <cp:revision>7</cp:revision>
  <dcterms:created xsi:type="dcterms:W3CDTF">2019-04-16T06:08:12Z</dcterms:created>
  <dcterms:modified xsi:type="dcterms:W3CDTF">2019-04-18T03:40:04Z</dcterms:modified>
</cp:coreProperties>
</file>